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8288000"/>
  <p:notesSz cx="6858000" cy="9144000"/>
  <p:embeddedFontLst>
    <p:embeddedFont>
      <p:font typeface="Arial Bold" charset="1" panose="020B0704020202020204"/>
      <p:regular r:id="rId7"/>
    </p:embeddedFont>
    <p:embeddedFont>
      <p:font typeface="Arial" charset="1" panose="020B0604020202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2683" y="2904842"/>
            <a:ext cx="9559025" cy="711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8"/>
              </a:lnSpc>
            </a:pPr>
            <a:r>
              <a:rPr lang="en-US" sz="2540" b="true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TÍTULO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95873" y="5333147"/>
            <a:ext cx="1840302" cy="371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b="true" sz="2540">
                <a:solidFill>
                  <a:srgbClr val="074774"/>
                </a:solidFill>
                <a:latin typeface="Arial Bold"/>
                <a:ea typeface="Arial Bold"/>
                <a:cs typeface="Arial Bold"/>
                <a:sym typeface="Arial Bold"/>
              </a:rPr>
              <a:t>Introdução: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491274" y="5333147"/>
            <a:ext cx="4230434" cy="371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b="true" sz="2540">
                <a:solidFill>
                  <a:srgbClr val="074774"/>
                </a:solidFill>
                <a:latin typeface="Arial Bold"/>
                <a:ea typeface="Arial Bold"/>
                <a:cs typeface="Arial Bold"/>
                <a:sym typeface="Arial Bold"/>
              </a:rPr>
              <a:t>Resultados: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6550" y="11215815"/>
            <a:ext cx="1840302" cy="371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b="true" sz="2540">
                <a:solidFill>
                  <a:srgbClr val="074774"/>
                </a:solidFill>
                <a:latin typeface="Arial Bold"/>
                <a:ea typeface="Arial Bold"/>
                <a:cs typeface="Arial Bold"/>
                <a:sym typeface="Arial Bold"/>
              </a:rPr>
              <a:t>Método:</a:t>
            </a:r>
          </a:p>
        </p:txBody>
      </p:sp>
      <p:sp>
        <p:nvSpPr>
          <p:cNvPr name="AutoShape 6" id="6"/>
          <p:cNvSpPr/>
          <p:nvPr/>
        </p:nvSpPr>
        <p:spPr>
          <a:xfrm>
            <a:off x="0" y="4966277"/>
            <a:ext cx="10287000" cy="0"/>
          </a:xfrm>
          <a:prstGeom prst="line">
            <a:avLst/>
          </a:prstGeom>
          <a:ln cap="rnd" w="19050">
            <a:solidFill>
              <a:srgbClr val="252BA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352622" y="9707488"/>
            <a:ext cx="1840302" cy="371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b="true" sz="2540">
                <a:solidFill>
                  <a:srgbClr val="074774"/>
                </a:solidFill>
                <a:latin typeface="Arial Bold"/>
                <a:ea typeface="Arial Bold"/>
                <a:cs typeface="Arial Bold"/>
                <a:sym typeface="Arial Bold"/>
              </a:rPr>
              <a:t>Objetivos: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80008" y="14715075"/>
            <a:ext cx="4230434" cy="816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48"/>
              </a:lnSpc>
            </a:pPr>
            <a:r>
              <a:rPr lang="en-US" b="true" sz="2540">
                <a:solidFill>
                  <a:srgbClr val="074774"/>
                </a:solidFill>
                <a:latin typeface="Arial Bold"/>
                <a:ea typeface="Arial Bold"/>
                <a:cs typeface="Arial Bold"/>
                <a:sym typeface="Arial Bold"/>
              </a:rPr>
              <a:t>Conclusão: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2622" y="4119302"/>
            <a:ext cx="9573316" cy="90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1"/>
              </a:lnSpc>
            </a:pPr>
            <a:r>
              <a:rPr lang="en-US" sz="194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Autores (</a:t>
            </a:r>
            <a:r>
              <a:rPr lang="en-US" sz="1943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 nome do apresentador deve ser destacado em negrito</a:t>
            </a:r>
            <a:r>
              <a:rPr lang="en-US" sz="194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.)</a:t>
            </a:r>
          </a:p>
          <a:p>
            <a:pPr algn="l">
              <a:lnSpc>
                <a:spcPts val="2331"/>
              </a:lnSpc>
            </a:pPr>
            <a:r>
              <a:rPr lang="en-US" sz="194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2Instituição</a:t>
            </a:r>
            <a:r>
              <a:rPr lang="en-US" sz="1943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(de vínculo dos autore)</a:t>
            </a:r>
          </a:p>
          <a:p>
            <a:pPr algn="l">
              <a:lnSpc>
                <a:spcPts val="2331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5780008" y="16121946"/>
            <a:ext cx="4340428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40" b="true">
                <a:solidFill>
                  <a:srgbClr val="074774"/>
                </a:solidFill>
                <a:latin typeface="Arial Bold"/>
                <a:ea typeface="Arial Bold"/>
                <a:cs typeface="Arial Bold"/>
                <a:sym typeface="Arial Bold"/>
              </a:rPr>
              <a:t>Referências: </a:t>
            </a:r>
          </a:p>
          <a:p>
            <a:pPr algn="just">
              <a:lnSpc>
                <a:spcPts val="3048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2530988" y="0"/>
            <a:ext cx="4822415" cy="3616811"/>
            <a:chOff x="0" y="0"/>
            <a:chExt cx="5884672" cy="44135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884672" cy="4413504"/>
            </a:xfrm>
            <a:custGeom>
              <a:avLst/>
              <a:gdLst/>
              <a:ahLst/>
              <a:cxnLst/>
              <a:rect r="r" b="b" t="t" l="l"/>
              <a:pathLst>
                <a:path h="4413504" w="5884672">
                  <a:moveTo>
                    <a:pt x="0" y="0"/>
                  </a:moveTo>
                  <a:lnTo>
                    <a:pt x="5884672" y="0"/>
                  </a:lnTo>
                  <a:lnTo>
                    <a:pt x="5884672" y="4413504"/>
                  </a:lnTo>
                  <a:lnTo>
                    <a:pt x="0" y="441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5297509" y="16569621"/>
            <a:ext cx="4424199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8"/>
              </a:lnSpc>
              <a:spcBef>
                <a:spcPct val="0"/>
              </a:spcBef>
            </a:pPr>
            <a:r>
              <a:rPr lang="en-US" b="true" sz="194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(Inserir duas a três referências principais relacionadas ao estudo)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DAHSvFPwQHY</dc:identifier>
  <dcterms:modified xsi:type="dcterms:W3CDTF">2011-08-01T06:04:30Z</dcterms:modified>
  <cp:revision>1</cp:revision>
  <dc:title>1 Autores 2Instituição</dc:title>
</cp:coreProperties>
</file>